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3" r:id="rId3"/>
    <p:sldId id="260" r:id="rId4"/>
    <p:sldId id="268" r:id="rId5"/>
    <p:sldId id="257" r:id="rId6"/>
    <p:sldId id="269" r:id="rId7"/>
    <p:sldId id="270" r:id="rId8"/>
    <p:sldId id="271" r:id="rId9"/>
    <p:sldId id="272" r:id="rId10"/>
    <p:sldId id="273" r:id="rId11"/>
    <p:sldId id="276" r:id="rId12"/>
    <p:sldId id="277" r:id="rId13"/>
    <p:sldId id="278" r:id="rId14"/>
    <p:sldId id="275" r:id="rId15"/>
    <p:sldId id="279" r:id="rId16"/>
    <p:sldId id="280" r:id="rId17"/>
    <p:sldId id="281" r:id="rId18"/>
    <p:sldId id="282" r:id="rId19"/>
    <p:sldId id="283" r:id="rId20"/>
    <p:sldId id="284" r:id="rId21"/>
    <p:sldId id="25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2280" autoAdjust="0"/>
  </p:normalViewPr>
  <p:slideViewPr>
    <p:cSldViewPr>
      <p:cViewPr varScale="1">
        <p:scale>
          <a:sx n="69" d="100"/>
          <a:sy n="69" d="100"/>
        </p:scale>
        <p:origin x="181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596AC-DFE9-4875-9938-9AE16DBFA313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03715-09CA-41FA-8C31-7666E0654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722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03715-09CA-41FA-8C31-7666E06544D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270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s1.pic4you.ru/allimage/y2013/01-01/12216/2904716.pn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5840" y="2348880"/>
            <a:ext cx="7772400" cy="1470025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>
                  <a:solidFill>
                    <a:srgbClr val="FFFF00"/>
                  </a:solidFill>
                </a:ln>
                <a:blipFill>
                  <a:blip r:embed="rId2"/>
                  <a:tile tx="0" ty="0" sx="100000" sy="100000" flip="none" algn="tl"/>
                </a:blipFill>
                <a:latin typeface="Monotype Corsiva" pitchFamily="66" charset="0"/>
              </a:rPr>
              <a:t>Мой друг Дима Зорин</a:t>
            </a:r>
            <a:endParaRPr lang="ru-RU" sz="7200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5013176"/>
            <a:ext cx="8280920" cy="1368152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ru-RU" sz="5500" dirty="0" smtClean="0">
                <a:solidFill>
                  <a:schemeClr val="tx1"/>
                </a:solidFill>
                <a:latin typeface="Monotype Corsiva" pitchFamily="66" charset="0"/>
              </a:rPr>
              <a:t>Подготовили учителя начальных классов </a:t>
            </a:r>
          </a:p>
          <a:p>
            <a:pPr lvl="0"/>
            <a:r>
              <a:rPr lang="ru-RU" sz="5500" dirty="0" smtClean="0">
                <a:solidFill>
                  <a:schemeClr val="tx1"/>
                </a:solidFill>
                <a:latin typeface="Monotype Corsiva" pitchFamily="66" charset="0"/>
              </a:rPr>
              <a:t>МБОУ ООШ №11</a:t>
            </a:r>
          </a:p>
          <a:p>
            <a:pPr lvl="0"/>
            <a:r>
              <a:rPr lang="ru-RU" sz="5500" dirty="0" smtClean="0">
                <a:solidFill>
                  <a:schemeClr val="tx1"/>
                </a:solidFill>
                <a:latin typeface="Monotype Corsiva" pitchFamily="66" charset="0"/>
              </a:rPr>
              <a:t>Субботина Наталья Борисовна и Троценко Ольга Николаевна</a:t>
            </a:r>
            <a:endParaRPr lang="ru-RU" sz="5500" dirty="0">
              <a:solidFill>
                <a:schemeClr val="tx1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691680" y="692696"/>
            <a:ext cx="6696744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800" dirty="0" smtClean="0">
                <a:solidFill>
                  <a:schemeClr val="tx1"/>
                </a:solidFill>
                <a:latin typeface="Monotype Corsiva" pitchFamily="66" charset="0"/>
              </a:rPr>
              <a:t>Презентация к  </a:t>
            </a:r>
            <a:r>
              <a:rPr lang="ru-RU" sz="3800" dirty="0" err="1" smtClean="0">
                <a:solidFill>
                  <a:schemeClr val="tx1"/>
                </a:solidFill>
                <a:latin typeface="Monotype Corsiva" pitchFamily="66" charset="0"/>
              </a:rPr>
              <a:t>киноуроку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12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25" b="84133"/>
          <a:stretch/>
        </p:blipFill>
        <p:spPr>
          <a:xfrm>
            <a:off x="2195736" y="160108"/>
            <a:ext cx="6768752" cy="1538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49"/>
          <a:stretch/>
        </p:blipFill>
        <p:spPr>
          <a:xfrm>
            <a:off x="3491880" y="1896407"/>
            <a:ext cx="3168352" cy="2763440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2051720" y="4799500"/>
            <a:ext cx="67687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«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В трудных ситуациях никогда не надо опускать руки и сдаваться, а надо идти к своей цели»</a:t>
            </a:r>
            <a:b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                                                      А. Косова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11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957486"/>
            <a:ext cx="7772400" cy="2736304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2800" b="1" dirty="0" smtClean="0">
                <a:latin typeface="Monotype Corsiva" panose="03010101010201010101" pitchFamily="66" charset="0"/>
              </a:rPr>
              <a:t>   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54" t="23020"/>
          <a:stretch/>
        </p:blipFill>
        <p:spPr>
          <a:xfrm>
            <a:off x="1979712" y="332656"/>
            <a:ext cx="6669657" cy="3698176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866050" y="4318620"/>
            <a:ext cx="6768752" cy="138499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«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Мы все друг другу должны помогать. Мы все друг другу нужны!»</a:t>
            </a:r>
            <a:b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                                                      Д. Тихоненко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30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" r="19991"/>
          <a:stretch/>
        </p:blipFill>
        <p:spPr>
          <a:xfrm rot="5400000">
            <a:off x="3173968" y="479376"/>
            <a:ext cx="3950684" cy="6969612"/>
          </a:xfrm>
          <a:ln w="38100">
            <a:solidFill>
              <a:srgbClr val="00B050"/>
            </a:solidFill>
          </a:ln>
        </p:spPr>
      </p:pic>
      <p:sp>
        <p:nvSpPr>
          <p:cNvPr id="5" name="Заголовок 3"/>
          <p:cNvSpPr txBox="1">
            <a:spLocks noGrp="1"/>
          </p:cNvSpPr>
          <p:nvPr>
            <p:ph type="title"/>
          </p:nvPr>
        </p:nvSpPr>
        <p:spPr>
          <a:xfrm>
            <a:off x="1034510" y="35349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«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Мне понравился фильм. Он классный и учит тому, что надо помогать друг им людям. Мне очень понравился эпизод, где Егор играет на пианино»</a:t>
            </a:r>
            <a:b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                                                      Я.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Гумир-Оглы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724128" y="5802793"/>
            <a:ext cx="2664296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  <a:t>Николаенко Давид</a:t>
            </a:r>
            <a:endParaRPr lang="ru-RU" sz="2400" b="1" dirty="0">
              <a:solidFill>
                <a:srgbClr val="3366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10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/>
          <a:stretch/>
        </p:blipFill>
        <p:spPr>
          <a:xfrm rot="5400000">
            <a:off x="3536932" y="-850534"/>
            <a:ext cx="3586411" cy="5836755"/>
          </a:xfrm>
          <a:ln w="57150">
            <a:solidFill>
              <a:srgbClr val="92D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7" t="-320" r="12254"/>
          <a:stretch/>
        </p:blipFill>
        <p:spPr>
          <a:xfrm rot="16200000">
            <a:off x="4050179" y="1991681"/>
            <a:ext cx="2544993" cy="5851680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560377" y="6021288"/>
            <a:ext cx="2664296" cy="9807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  <a:t/>
            </a:r>
            <a:br>
              <a:rPr lang="ru-RU" sz="66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</a:br>
            <a:r>
              <a:rPr lang="ru-RU" sz="24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  <a:t>Филоненко София</a:t>
            </a:r>
            <a:br>
              <a:rPr lang="ru-RU" sz="24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</a:br>
            <a:endParaRPr lang="ru-RU" sz="2400" b="1" dirty="0">
              <a:solidFill>
                <a:srgbClr val="3366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13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9539" y="-1233436"/>
            <a:ext cx="6192689" cy="8832743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508104" y="6165304"/>
            <a:ext cx="2664296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  <a:t>Ямщиков Александр</a:t>
            </a:r>
            <a:endParaRPr lang="ru-RU" sz="2400" b="1" dirty="0">
              <a:solidFill>
                <a:srgbClr val="3366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30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2"/>
          <a:stretch/>
        </p:blipFill>
        <p:spPr>
          <a:xfrm>
            <a:off x="2411760" y="332656"/>
            <a:ext cx="4808185" cy="6192688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012160" y="6002124"/>
            <a:ext cx="28905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  <a:t>Рощина Маргарита</a:t>
            </a:r>
            <a:endParaRPr lang="ru-RU" sz="2800" b="1" dirty="0">
              <a:solidFill>
                <a:srgbClr val="3366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00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b="9051"/>
          <a:stretch/>
        </p:blipFill>
        <p:spPr>
          <a:xfrm>
            <a:off x="2627784" y="250143"/>
            <a:ext cx="4420316" cy="5767539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6156176" y="6047979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  <a:t>Алексеев Богдан</a:t>
            </a:r>
            <a:endParaRPr lang="ru-RU" sz="2800" b="1" dirty="0">
              <a:solidFill>
                <a:srgbClr val="3366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59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32656"/>
            <a:ext cx="4032448" cy="5751552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6012160" y="6075855"/>
            <a:ext cx="2680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  <a:t>Омельченко Алиса</a:t>
            </a:r>
            <a:endParaRPr lang="ru-RU" sz="2800" b="1" dirty="0">
              <a:solidFill>
                <a:srgbClr val="3366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7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12160" y="6075855"/>
            <a:ext cx="26821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  <a:t>Кузьменко Мария</a:t>
            </a:r>
            <a:endParaRPr lang="ru-RU" sz="2800" b="1" dirty="0">
              <a:solidFill>
                <a:srgbClr val="3366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8" t="-1" b="19550"/>
          <a:stretch/>
        </p:blipFill>
        <p:spPr>
          <a:xfrm>
            <a:off x="2500867" y="404664"/>
            <a:ext cx="4852365" cy="5517232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46375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12160" y="6075855"/>
            <a:ext cx="25891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rgbClr val="336600"/>
                </a:solidFill>
                <a:latin typeface="Monotype Corsiva" panose="03010101010201010101" pitchFamily="66" charset="0"/>
              </a:rPr>
              <a:t>Галуза</a:t>
            </a:r>
            <a:r>
              <a:rPr lang="ru-RU" sz="28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  <a:t> Александр</a:t>
            </a:r>
            <a:endParaRPr lang="ru-RU" sz="2800" b="1" dirty="0">
              <a:solidFill>
                <a:srgbClr val="33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696054" y="426976"/>
            <a:ext cx="6905276" cy="5256584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8" b="52100"/>
          <a:stretch/>
        </p:blipFill>
        <p:spPr>
          <a:xfrm>
            <a:off x="2843808" y="1340768"/>
            <a:ext cx="4996380" cy="338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2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1907704" y="139652"/>
            <a:ext cx="67687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«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Добро не лежит на дороге, его случайно не подберёшь. Добру человек у человека учится»</a:t>
            </a:r>
            <a:b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                                                     Ч. Айтматов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965" y="1428444"/>
            <a:ext cx="2202484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t="11151" b="12201"/>
          <a:stretch/>
        </p:blipFill>
        <p:spPr>
          <a:xfrm>
            <a:off x="2066901" y="1412776"/>
            <a:ext cx="4397867" cy="4835991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25857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869" y="182455"/>
            <a:ext cx="2262939" cy="2466603"/>
          </a:xfrm>
          <a:prstGeom prst="rect">
            <a:avLst/>
          </a:prstGeom>
        </p:spPr>
      </p:pic>
      <p:sp>
        <p:nvSpPr>
          <p:cNvPr id="6" name="Горизонтальный свиток 5"/>
          <p:cNvSpPr/>
          <p:nvPr/>
        </p:nvSpPr>
        <p:spPr>
          <a:xfrm rot="16200000">
            <a:off x="863588" y="74444"/>
            <a:ext cx="6480720" cy="6696744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62" y="332656"/>
            <a:ext cx="3751772" cy="54452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19872" y="5970069"/>
            <a:ext cx="2970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rgbClr val="336600"/>
                </a:solidFill>
                <a:latin typeface="Monotype Corsiva" panose="03010101010201010101" pitchFamily="66" charset="0"/>
              </a:rPr>
              <a:t>Коломоец</a:t>
            </a:r>
            <a:r>
              <a:rPr lang="ru-RU" sz="28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  <a:t> Владимир</a:t>
            </a:r>
            <a:endParaRPr lang="ru-RU" sz="2800" b="1" dirty="0">
              <a:solidFill>
                <a:srgbClr val="3366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52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Интернет-ресурсы: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2708920"/>
            <a:ext cx="7488832" cy="1080120"/>
          </a:xfrm>
        </p:spPr>
        <p:txBody>
          <a:bodyPr/>
          <a:lstStyle/>
          <a:p>
            <a:pPr lvl="0"/>
            <a:r>
              <a:rPr lang="en-US" sz="2000" dirty="0">
                <a:solidFill>
                  <a:prstClr val="black"/>
                </a:solidFill>
                <a:hlinkClick r:id="rId2"/>
              </a:rPr>
              <a:t>http://s1.pic4you.ru/allimage/y2013/01-01/12216/2904716.png</a:t>
            </a:r>
            <a:r>
              <a:rPr lang="ru-RU" sz="2000" dirty="0">
                <a:solidFill>
                  <a:prstClr val="black"/>
                </a:solidFill>
              </a:rPr>
              <a:t> -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клипарт</a:t>
            </a:r>
          </a:p>
          <a:p>
            <a:pPr lvl="0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Шаблон для презентации Костенко Н.В.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033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2237121" y="7996"/>
            <a:ext cx="4104456" cy="1646072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Отзывы о фильме учащихся 2 и 3 классов.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8" b="10193"/>
          <a:stretch/>
        </p:blipFill>
        <p:spPr>
          <a:xfrm rot="5400000">
            <a:off x="2538423" y="854065"/>
            <a:ext cx="4623290" cy="646079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824" y="260648"/>
            <a:ext cx="227353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9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0" r="-162" b="16001"/>
          <a:stretch/>
        </p:blipFill>
        <p:spPr>
          <a:xfrm>
            <a:off x="2267744" y="332656"/>
            <a:ext cx="4815974" cy="5904656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60232" y="5733256"/>
            <a:ext cx="2160240" cy="720081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  <a:t/>
            </a:r>
            <a:br>
              <a:rPr lang="ru-RU" sz="66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</a:br>
            <a:r>
              <a:rPr lang="ru-RU" sz="2400" b="1" dirty="0" err="1" smtClean="0">
                <a:solidFill>
                  <a:srgbClr val="336600"/>
                </a:solidFill>
                <a:latin typeface="Monotype Corsiva" panose="03010101010201010101" pitchFamily="66" charset="0"/>
              </a:rPr>
              <a:t>Лапига</a:t>
            </a:r>
            <a:r>
              <a:rPr lang="ru-RU" sz="24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  <a:t> Михаил</a:t>
            </a:r>
            <a:r>
              <a:rPr lang="ru-RU" sz="2400" b="1" dirty="0">
                <a:solidFill>
                  <a:srgbClr val="336600"/>
                </a:solidFill>
                <a:latin typeface="Monotype Corsiva" panose="03010101010201010101" pitchFamily="66" charset="0"/>
              </a:rPr>
              <a:t/>
            </a:r>
            <a:br>
              <a:rPr lang="ru-RU" sz="2400" b="1" dirty="0">
                <a:solidFill>
                  <a:srgbClr val="336600"/>
                </a:solidFill>
                <a:latin typeface="Monotype Corsiva" panose="03010101010201010101" pitchFamily="66" charset="0"/>
              </a:rPr>
            </a:br>
            <a:endParaRPr lang="ru-RU" sz="2400" b="1" dirty="0">
              <a:solidFill>
                <a:srgbClr val="3366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73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9" t="3800" r="-1" b="11150"/>
          <a:stretch/>
        </p:blipFill>
        <p:spPr>
          <a:xfrm>
            <a:off x="3923928" y="332656"/>
            <a:ext cx="4852365" cy="5832648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4" t="29406" r="3005" b="23345"/>
          <a:stretch/>
        </p:blipFill>
        <p:spPr>
          <a:xfrm rot="5400000">
            <a:off x="-72515" y="800706"/>
            <a:ext cx="4176462" cy="3240361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6660232" y="5733256"/>
            <a:ext cx="2160240" cy="720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  <a:t/>
            </a:r>
            <a:br>
              <a:rPr lang="ru-RU" sz="66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</a:br>
            <a:r>
              <a:rPr lang="ru-RU" sz="24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  <a:t>Жукова Карина</a:t>
            </a:r>
            <a:br>
              <a:rPr lang="ru-RU" sz="24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</a:br>
            <a:endParaRPr lang="ru-RU" sz="2400" b="1" dirty="0">
              <a:solidFill>
                <a:srgbClr val="3366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9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8640"/>
            <a:ext cx="4473191" cy="6380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7" r="9564" b="41600"/>
          <a:stretch/>
        </p:blipFill>
        <p:spPr>
          <a:xfrm>
            <a:off x="539552" y="908720"/>
            <a:ext cx="3672408" cy="400506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7376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2886" y="-1102726"/>
            <a:ext cx="6058229" cy="8640961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6156176" y="5877272"/>
            <a:ext cx="2664296" cy="9807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  <a:t/>
            </a:r>
            <a:br>
              <a:rPr lang="ru-RU" sz="66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</a:br>
            <a:r>
              <a:rPr lang="ru-RU" sz="2400" b="1" dirty="0" err="1" smtClean="0">
                <a:solidFill>
                  <a:srgbClr val="336600"/>
                </a:solidFill>
                <a:latin typeface="Monotype Corsiva" panose="03010101010201010101" pitchFamily="66" charset="0"/>
              </a:rPr>
              <a:t>Кутляева</a:t>
            </a:r>
            <a:r>
              <a:rPr lang="ru-RU" sz="24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  <a:t> Светлана</a:t>
            </a:r>
            <a:br>
              <a:rPr lang="ru-RU" sz="24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</a:br>
            <a:endParaRPr lang="ru-RU" sz="2400" b="1" dirty="0">
              <a:solidFill>
                <a:srgbClr val="3366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5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7"/>
            <a:ext cx="4248472" cy="6408713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868144" y="6021288"/>
            <a:ext cx="2664296" cy="9807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  <a:t/>
            </a:r>
            <a:br>
              <a:rPr lang="ru-RU" sz="66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</a:br>
            <a:r>
              <a:rPr lang="ru-RU" sz="24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  <a:t>Гербель Ксения</a:t>
            </a:r>
            <a:br>
              <a:rPr lang="ru-RU" sz="24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</a:br>
            <a:endParaRPr lang="ru-RU" sz="2400" b="1" dirty="0">
              <a:solidFill>
                <a:srgbClr val="3366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69" b="65235"/>
          <a:stretch/>
        </p:blipFill>
        <p:spPr>
          <a:xfrm>
            <a:off x="395536" y="295997"/>
            <a:ext cx="3890766" cy="2627357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537" t="24803" r="5034" b="18503"/>
          <a:stretch/>
        </p:blipFill>
        <p:spPr>
          <a:xfrm>
            <a:off x="395536" y="3068960"/>
            <a:ext cx="4001574" cy="3429921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833228" y="5913141"/>
            <a:ext cx="2664296" cy="9807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  <a:t/>
            </a:r>
            <a:br>
              <a:rPr lang="ru-RU" sz="66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</a:br>
            <a:r>
              <a:rPr lang="ru-RU" sz="24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  <a:t>Рубцов Сергей</a:t>
            </a:r>
            <a:br>
              <a:rPr lang="ru-RU" sz="24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</a:br>
            <a:endParaRPr lang="ru-RU" sz="2400" b="1" dirty="0">
              <a:solidFill>
                <a:srgbClr val="3366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12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31714"/>
            <a:ext cx="7848872" cy="2599313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084168" y="2182347"/>
            <a:ext cx="2664296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err="1" smtClean="0">
                <a:solidFill>
                  <a:srgbClr val="336600"/>
                </a:solidFill>
                <a:latin typeface="Monotype Corsiva" panose="03010101010201010101" pitchFamily="66" charset="0"/>
              </a:rPr>
              <a:t>СеталоваАлевтина</a:t>
            </a:r>
            <a:endParaRPr lang="ru-RU" sz="2400" b="1" dirty="0">
              <a:solidFill>
                <a:srgbClr val="3366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b="64700"/>
          <a:stretch/>
        </p:blipFill>
        <p:spPr>
          <a:xfrm>
            <a:off x="3522399" y="3113972"/>
            <a:ext cx="5226065" cy="2646606"/>
          </a:xfrm>
          <a:prstGeom prst="rect">
            <a:avLst/>
          </a:prstGeom>
          <a:solidFill>
            <a:srgbClr val="92D050"/>
          </a:solidFill>
          <a:ln w="57150">
            <a:solidFill>
              <a:srgbClr val="92D05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8" t="57350" r="30531" b="-399"/>
          <a:stretch/>
        </p:blipFill>
        <p:spPr>
          <a:xfrm>
            <a:off x="1115616" y="2961111"/>
            <a:ext cx="2088232" cy="2952328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292080" y="5760578"/>
            <a:ext cx="2664296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336600"/>
                </a:solidFill>
                <a:latin typeface="Monotype Corsiva" panose="03010101010201010101" pitchFamily="66" charset="0"/>
              </a:rPr>
              <a:t>Дворцов Артём</a:t>
            </a:r>
            <a:endParaRPr lang="ru-RU" sz="2400" b="1" dirty="0">
              <a:solidFill>
                <a:srgbClr val="3366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00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145</Words>
  <Application>Microsoft Office PowerPoint</Application>
  <PresentationFormat>Экран (4:3)</PresentationFormat>
  <Paragraphs>31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Monotype Corsiva</vt:lpstr>
      <vt:lpstr>Times New Roman</vt:lpstr>
      <vt:lpstr>Тема Office</vt:lpstr>
      <vt:lpstr>Мой друг Дима Зорин</vt:lpstr>
      <vt:lpstr>«Добро не лежит на дороге, его случайно не подберёшь. Добру человек у человека учится»                                                        Ч. Айтматов</vt:lpstr>
      <vt:lpstr>Презентация PowerPoint</vt:lpstr>
      <vt:lpstr> Лапига Михаил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</vt:lpstr>
      <vt:lpstr>«Мне понравился фильм. Он классный и учит тому, что надо помогать друг им людям. Мне очень понравился эпизод, где Егор играет на пианино»                                                        Я. Гумир-Оглы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Интернет-ресурсы: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Наталья</dc:creator>
  <cp:lastModifiedBy>1</cp:lastModifiedBy>
  <cp:revision>52</cp:revision>
  <dcterms:created xsi:type="dcterms:W3CDTF">2014-10-13T09:16:17Z</dcterms:created>
  <dcterms:modified xsi:type="dcterms:W3CDTF">2021-05-29T07:38:31Z</dcterms:modified>
</cp:coreProperties>
</file>